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7"/>
  </p:notesMasterIdLst>
  <p:sldIdLst>
    <p:sldId id="256" r:id="rId5"/>
    <p:sldId id="261"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75" autoAdjust="0"/>
    <p:restoredTop sz="94660"/>
  </p:normalViewPr>
  <p:slideViewPr>
    <p:cSldViewPr snapToGrid="0">
      <p:cViewPr varScale="1">
        <p:scale>
          <a:sx n="103" d="100"/>
          <a:sy n="103" d="100"/>
        </p:scale>
        <p:origin x="120" y="3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notesMaster" Target="notesMasters/notesMaster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34802E7-53E4-4281-B609-105DED7C9EA0}" type="datetimeFigureOut">
              <a:rPr lang="en-US" smtClean="0"/>
              <a:t>12/22/2020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9DF051F-38F1-4E13-95E4-B597B210907C}" type="slidenum">
              <a:rPr lang="en-US" smtClean="0"/>
              <a:t>‹#›</a:t>
            </a:fld>
            <a:endParaRPr lang="en-US"/>
          </a:p>
        </p:txBody>
      </p:sp>
    </p:spTree>
    <p:extLst>
      <p:ext uri="{BB962C8B-B14F-4D97-AF65-F5344CB8AC3E}">
        <p14:creationId xmlns:p14="http://schemas.microsoft.com/office/powerpoint/2010/main" val="23295329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E3DBB04-62DA-46B5-8CBE-5089BB02CDA1}" type="slidenum">
              <a:rPr lang="en-US" smtClean="0"/>
              <a:t>2</a:t>
            </a:fld>
            <a:endParaRPr lang="en-US"/>
          </a:p>
        </p:txBody>
      </p:sp>
    </p:spTree>
    <p:extLst>
      <p:ext uri="{BB962C8B-B14F-4D97-AF65-F5344CB8AC3E}">
        <p14:creationId xmlns:p14="http://schemas.microsoft.com/office/powerpoint/2010/main" val="34795790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DDEDD-77FE-4FEC-97FB-5BE875B983F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4B96525-7316-4F14-A2E0-C044F629F71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C838CB7-3409-4D83-9FDE-45D0026495EA}"/>
              </a:ext>
            </a:extLst>
          </p:cNvPr>
          <p:cNvSpPr>
            <a:spLocks noGrp="1"/>
          </p:cNvSpPr>
          <p:nvPr>
            <p:ph type="dt" sz="half" idx="10"/>
          </p:nvPr>
        </p:nvSpPr>
        <p:spPr/>
        <p:txBody>
          <a:bodyPr/>
          <a:lstStyle/>
          <a:p>
            <a:fld id="{E5D5A0CE-3BE1-4C1C-91AA-1060E37AD7A2}" type="datetimeFigureOut">
              <a:rPr lang="en-US" smtClean="0"/>
              <a:t>12/22/2020</a:t>
            </a:fld>
            <a:endParaRPr lang="en-US"/>
          </a:p>
        </p:txBody>
      </p:sp>
      <p:sp>
        <p:nvSpPr>
          <p:cNvPr id="5" name="Footer Placeholder 4">
            <a:extLst>
              <a:ext uri="{FF2B5EF4-FFF2-40B4-BE49-F238E27FC236}">
                <a16:creationId xmlns:a16="http://schemas.microsoft.com/office/drawing/2014/main" id="{738D6CEE-361F-4629-BA32-4F9A0B33BAE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94415CA-7616-4005-88ED-994524D73985}"/>
              </a:ext>
            </a:extLst>
          </p:cNvPr>
          <p:cNvSpPr>
            <a:spLocks noGrp="1"/>
          </p:cNvSpPr>
          <p:nvPr>
            <p:ph type="sldNum" sz="quarter" idx="12"/>
          </p:nvPr>
        </p:nvSpPr>
        <p:spPr/>
        <p:txBody>
          <a:bodyPr/>
          <a:lstStyle/>
          <a:p>
            <a:fld id="{8A6A7A94-151E-443E-A469-3E667A77B9B7}" type="slidenum">
              <a:rPr lang="en-US" smtClean="0"/>
              <a:t>‹#›</a:t>
            </a:fld>
            <a:endParaRPr lang="en-US"/>
          </a:p>
        </p:txBody>
      </p:sp>
    </p:spTree>
    <p:extLst>
      <p:ext uri="{BB962C8B-B14F-4D97-AF65-F5344CB8AC3E}">
        <p14:creationId xmlns:p14="http://schemas.microsoft.com/office/powerpoint/2010/main" val="26360030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AAEF61-8147-4182-BBD3-D5D70F13110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B1EA085-EF14-4192-8CC2-C085584CED0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C8C92E3-39A7-4A29-8516-80C1D8CD1D3D}"/>
              </a:ext>
            </a:extLst>
          </p:cNvPr>
          <p:cNvSpPr>
            <a:spLocks noGrp="1"/>
          </p:cNvSpPr>
          <p:nvPr>
            <p:ph type="dt" sz="half" idx="10"/>
          </p:nvPr>
        </p:nvSpPr>
        <p:spPr/>
        <p:txBody>
          <a:bodyPr/>
          <a:lstStyle/>
          <a:p>
            <a:fld id="{E5D5A0CE-3BE1-4C1C-91AA-1060E37AD7A2}" type="datetimeFigureOut">
              <a:rPr lang="en-US" smtClean="0"/>
              <a:t>12/22/2020</a:t>
            </a:fld>
            <a:endParaRPr lang="en-US"/>
          </a:p>
        </p:txBody>
      </p:sp>
      <p:sp>
        <p:nvSpPr>
          <p:cNvPr id="5" name="Footer Placeholder 4">
            <a:extLst>
              <a:ext uri="{FF2B5EF4-FFF2-40B4-BE49-F238E27FC236}">
                <a16:creationId xmlns:a16="http://schemas.microsoft.com/office/drawing/2014/main" id="{10F7E62B-DE76-433C-929C-8E8C51DB1CD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E241385-6698-4209-8F5B-9AF208178E50}"/>
              </a:ext>
            </a:extLst>
          </p:cNvPr>
          <p:cNvSpPr>
            <a:spLocks noGrp="1"/>
          </p:cNvSpPr>
          <p:nvPr>
            <p:ph type="sldNum" sz="quarter" idx="12"/>
          </p:nvPr>
        </p:nvSpPr>
        <p:spPr/>
        <p:txBody>
          <a:bodyPr/>
          <a:lstStyle/>
          <a:p>
            <a:fld id="{8A6A7A94-151E-443E-A469-3E667A77B9B7}" type="slidenum">
              <a:rPr lang="en-US" smtClean="0"/>
              <a:t>‹#›</a:t>
            </a:fld>
            <a:endParaRPr lang="en-US"/>
          </a:p>
        </p:txBody>
      </p:sp>
    </p:spTree>
    <p:extLst>
      <p:ext uri="{BB962C8B-B14F-4D97-AF65-F5344CB8AC3E}">
        <p14:creationId xmlns:p14="http://schemas.microsoft.com/office/powerpoint/2010/main" val="12233839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391E07-DE96-40D7-9B19-BF7762ADAB4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A74807B-2188-4441-8EAD-E0D96CDE756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151E6E3-8320-4F65-934D-6C91B6DFAB61}"/>
              </a:ext>
            </a:extLst>
          </p:cNvPr>
          <p:cNvSpPr>
            <a:spLocks noGrp="1"/>
          </p:cNvSpPr>
          <p:nvPr>
            <p:ph type="dt" sz="half" idx="10"/>
          </p:nvPr>
        </p:nvSpPr>
        <p:spPr/>
        <p:txBody>
          <a:bodyPr/>
          <a:lstStyle/>
          <a:p>
            <a:fld id="{E5D5A0CE-3BE1-4C1C-91AA-1060E37AD7A2}" type="datetimeFigureOut">
              <a:rPr lang="en-US" smtClean="0"/>
              <a:t>12/22/2020</a:t>
            </a:fld>
            <a:endParaRPr lang="en-US"/>
          </a:p>
        </p:txBody>
      </p:sp>
      <p:sp>
        <p:nvSpPr>
          <p:cNvPr id="5" name="Footer Placeholder 4">
            <a:extLst>
              <a:ext uri="{FF2B5EF4-FFF2-40B4-BE49-F238E27FC236}">
                <a16:creationId xmlns:a16="http://schemas.microsoft.com/office/drawing/2014/main" id="{82B9E984-1087-49E7-A88D-D43B02E787C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D72A200-39C4-4A84-820F-ED270888E3F3}"/>
              </a:ext>
            </a:extLst>
          </p:cNvPr>
          <p:cNvSpPr>
            <a:spLocks noGrp="1"/>
          </p:cNvSpPr>
          <p:nvPr>
            <p:ph type="sldNum" sz="quarter" idx="12"/>
          </p:nvPr>
        </p:nvSpPr>
        <p:spPr/>
        <p:txBody>
          <a:bodyPr/>
          <a:lstStyle/>
          <a:p>
            <a:fld id="{8A6A7A94-151E-443E-A469-3E667A77B9B7}" type="slidenum">
              <a:rPr lang="en-US" smtClean="0"/>
              <a:t>‹#›</a:t>
            </a:fld>
            <a:endParaRPr lang="en-US"/>
          </a:p>
        </p:txBody>
      </p:sp>
    </p:spTree>
    <p:extLst>
      <p:ext uri="{BB962C8B-B14F-4D97-AF65-F5344CB8AC3E}">
        <p14:creationId xmlns:p14="http://schemas.microsoft.com/office/powerpoint/2010/main" val="16403957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3FC4A3-15E8-493D-9524-00EE09A3C37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1B4C8BA-EDA6-40D0-BFEF-B84CB78A463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65544CF-9DD0-4976-9555-E6AA080099E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FB2AB19-24F0-47E7-BB08-5B6390137660}"/>
              </a:ext>
            </a:extLst>
          </p:cNvPr>
          <p:cNvSpPr>
            <a:spLocks noGrp="1"/>
          </p:cNvSpPr>
          <p:nvPr>
            <p:ph type="dt" sz="half" idx="10"/>
          </p:nvPr>
        </p:nvSpPr>
        <p:spPr/>
        <p:txBody>
          <a:bodyPr/>
          <a:lstStyle/>
          <a:p>
            <a:fld id="{E5D5A0CE-3BE1-4C1C-91AA-1060E37AD7A2}" type="datetimeFigureOut">
              <a:rPr lang="en-US" smtClean="0"/>
              <a:t>12/22/2020</a:t>
            </a:fld>
            <a:endParaRPr lang="en-US"/>
          </a:p>
        </p:txBody>
      </p:sp>
      <p:sp>
        <p:nvSpPr>
          <p:cNvPr id="6" name="Footer Placeholder 5">
            <a:extLst>
              <a:ext uri="{FF2B5EF4-FFF2-40B4-BE49-F238E27FC236}">
                <a16:creationId xmlns:a16="http://schemas.microsoft.com/office/drawing/2014/main" id="{5BC4EF83-06C9-41B7-B059-E666C56984F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D3E8B2D-EDD5-4936-AF8D-B880A116D36D}"/>
              </a:ext>
            </a:extLst>
          </p:cNvPr>
          <p:cNvSpPr>
            <a:spLocks noGrp="1"/>
          </p:cNvSpPr>
          <p:nvPr>
            <p:ph type="sldNum" sz="quarter" idx="12"/>
          </p:nvPr>
        </p:nvSpPr>
        <p:spPr/>
        <p:txBody>
          <a:bodyPr/>
          <a:lstStyle/>
          <a:p>
            <a:fld id="{8A6A7A94-151E-443E-A469-3E667A77B9B7}" type="slidenum">
              <a:rPr lang="en-US" smtClean="0"/>
              <a:t>‹#›</a:t>
            </a:fld>
            <a:endParaRPr lang="en-US"/>
          </a:p>
        </p:txBody>
      </p:sp>
    </p:spTree>
    <p:extLst>
      <p:ext uri="{BB962C8B-B14F-4D97-AF65-F5344CB8AC3E}">
        <p14:creationId xmlns:p14="http://schemas.microsoft.com/office/powerpoint/2010/main" val="19965490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B1AFF8-7DF1-4686-AA95-B98E96B76FD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70D4C9D-9C01-4B62-8681-089E326BB22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3795A3C-4F8C-433E-9D7A-1651EECDC53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B62006A-A4F5-4742-BC8F-4447CEBC250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468D43F-5CAB-448E-8ABC-1C6F74314DD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62F7948-5F8E-40E4-949F-42BE4B6AF2E5}"/>
              </a:ext>
            </a:extLst>
          </p:cNvPr>
          <p:cNvSpPr>
            <a:spLocks noGrp="1"/>
          </p:cNvSpPr>
          <p:nvPr>
            <p:ph type="dt" sz="half" idx="10"/>
          </p:nvPr>
        </p:nvSpPr>
        <p:spPr/>
        <p:txBody>
          <a:bodyPr/>
          <a:lstStyle/>
          <a:p>
            <a:fld id="{E5D5A0CE-3BE1-4C1C-91AA-1060E37AD7A2}" type="datetimeFigureOut">
              <a:rPr lang="en-US" smtClean="0"/>
              <a:t>12/22/2020</a:t>
            </a:fld>
            <a:endParaRPr lang="en-US"/>
          </a:p>
        </p:txBody>
      </p:sp>
      <p:sp>
        <p:nvSpPr>
          <p:cNvPr id="8" name="Footer Placeholder 7">
            <a:extLst>
              <a:ext uri="{FF2B5EF4-FFF2-40B4-BE49-F238E27FC236}">
                <a16:creationId xmlns:a16="http://schemas.microsoft.com/office/drawing/2014/main" id="{7CB93984-EC55-4418-973B-FE22E92B062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D9E4F84-40DA-418F-8B20-7576D611E101}"/>
              </a:ext>
            </a:extLst>
          </p:cNvPr>
          <p:cNvSpPr>
            <a:spLocks noGrp="1"/>
          </p:cNvSpPr>
          <p:nvPr>
            <p:ph type="sldNum" sz="quarter" idx="12"/>
          </p:nvPr>
        </p:nvSpPr>
        <p:spPr/>
        <p:txBody>
          <a:bodyPr/>
          <a:lstStyle/>
          <a:p>
            <a:fld id="{8A6A7A94-151E-443E-A469-3E667A77B9B7}" type="slidenum">
              <a:rPr lang="en-US" smtClean="0"/>
              <a:t>‹#›</a:t>
            </a:fld>
            <a:endParaRPr lang="en-US"/>
          </a:p>
        </p:txBody>
      </p:sp>
    </p:spTree>
    <p:extLst>
      <p:ext uri="{BB962C8B-B14F-4D97-AF65-F5344CB8AC3E}">
        <p14:creationId xmlns:p14="http://schemas.microsoft.com/office/powerpoint/2010/main" val="4969162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2F0503-E556-42EA-B99F-86F1BD4150C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8348FDB-2A55-4B1E-A20D-3677C517A54D}"/>
              </a:ext>
            </a:extLst>
          </p:cNvPr>
          <p:cNvSpPr>
            <a:spLocks noGrp="1"/>
          </p:cNvSpPr>
          <p:nvPr>
            <p:ph type="dt" sz="half" idx="10"/>
          </p:nvPr>
        </p:nvSpPr>
        <p:spPr/>
        <p:txBody>
          <a:bodyPr/>
          <a:lstStyle/>
          <a:p>
            <a:fld id="{E5D5A0CE-3BE1-4C1C-91AA-1060E37AD7A2}" type="datetimeFigureOut">
              <a:rPr lang="en-US" smtClean="0"/>
              <a:t>12/22/2020</a:t>
            </a:fld>
            <a:endParaRPr lang="en-US"/>
          </a:p>
        </p:txBody>
      </p:sp>
      <p:sp>
        <p:nvSpPr>
          <p:cNvPr id="4" name="Footer Placeholder 3">
            <a:extLst>
              <a:ext uri="{FF2B5EF4-FFF2-40B4-BE49-F238E27FC236}">
                <a16:creationId xmlns:a16="http://schemas.microsoft.com/office/drawing/2014/main" id="{623CC560-2A54-4390-B746-A6F39C6B264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F328503-C709-4ED9-A892-6229093BBEFF}"/>
              </a:ext>
            </a:extLst>
          </p:cNvPr>
          <p:cNvSpPr>
            <a:spLocks noGrp="1"/>
          </p:cNvSpPr>
          <p:nvPr>
            <p:ph type="sldNum" sz="quarter" idx="12"/>
          </p:nvPr>
        </p:nvSpPr>
        <p:spPr/>
        <p:txBody>
          <a:bodyPr/>
          <a:lstStyle/>
          <a:p>
            <a:fld id="{8A6A7A94-151E-443E-A469-3E667A77B9B7}" type="slidenum">
              <a:rPr lang="en-US" smtClean="0"/>
              <a:t>‹#›</a:t>
            </a:fld>
            <a:endParaRPr lang="en-US"/>
          </a:p>
        </p:txBody>
      </p:sp>
    </p:spTree>
    <p:extLst>
      <p:ext uri="{BB962C8B-B14F-4D97-AF65-F5344CB8AC3E}">
        <p14:creationId xmlns:p14="http://schemas.microsoft.com/office/powerpoint/2010/main" val="28028556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B3B7814-57B9-462D-8244-C2FFCC26EB3D}"/>
              </a:ext>
            </a:extLst>
          </p:cNvPr>
          <p:cNvSpPr>
            <a:spLocks noGrp="1"/>
          </p:cNvSpPr>
          <p:nvPr>
            <p:ph type="dt" sz="half" idx="10"/>
          </p:nvPr>
        </p:nvSpPr>
        <p:spPr/>
        <p:txBody>
          <a:bodyPr/>
          <a:lstStyle/>
          <a:p>
            <a:fld id="{E5D5A0CE-3BE1-4C1C-91AA-1060E37AD7A2}" type="datetimeFigureOut">
              <a:rPr lang="en-US" smtClean="0"/>
              <a:t>12/22/2020</a:t>
            </a:fld>
            <a:endParaRPr lang="en-US"/>
          </a:p>
        </p:txBody>
      </p:sp>
      <p:sp>
        <p:nvSpPr>
          <p:cNvPr id="3" name="Footer Placeholder 2">
            <a:extLst>
              <a:ext uri="{FF2B5EF4-FFF2-40B4-BE49-F238E27FC236}">
                <a16:creationId xmlns:a16="http://schemas.microsoft.com/office/drawing/2014/main" id="{CB64F091-6386-476F-8EBD-2C58456F524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961C46C-E937-4AD5-93CD-ABD2AA8FA874}"/>
              </a:ext>
            </a:extLst>
          </p:cNvPr>
          <p:cNvSpPr>
            <a:spLocks noGrp="1"/>
          </p:cNvSpPr>
          <p:nvPr>
            <p:ph type="sldNum" sz="quarter" idx="12"/>
          </p:nvPr>
        </p:nvSpPr>
        <p:spPr/>
        <p:txBody>
          <a:bodyPr/>
          <a:lstStyle/>
          <a:p>
            <a:fld id="{8A6A7A94-151E-443E-A469-3E667A77B9B7}" type="slidenum">
              <a:rPr lang="en-US" smtClean="0"/>
              <a:t>‹#›</a:t>
            </a:fld>
            <a:endParaRPr lang="en-US"/>
          </a:p>
        </p:txBody>
      </p:sp>
    </p:spTree>
    <p:extLst>
      <p:ext uri="{BB962C8B-B14F-4D97-AF65-F5344CB8AC3E}">
        <p14:creationId xmlns:p14="http://schemas.microsoft.com/office/powerpoint/2010/main" val="29356804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C1C710-7C76-49D3-A629-FD8F880B4CF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2984175-4B04-4CB7-B0B1-F58421F9FB0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82FB1DD-6200-42AA-A8E5-C8D7A84DD12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A3DD57E-F0AA-4C43-8F45-FEBD7ECF27A4}"/>
              </a:ext>
            </a:extLst>
          </p:cNvPr>
          <p:cNvSpPr>
            <a:spLocks noGrp="1"/>
          </p:cNvSpPr>
          <p:nvPr>
            <p:ph type="dt" sz="half" idx="10"/>
          </p:nvPr>
        </p:nvSpPr>
        <p:spPr/>
        <p:txBody>
          <a:bodyPr/>
          <a:lstStyle/>
          <a:p>
            <a:fld id="{E5D5A0CE-3BE1-4C1C-91AA-1060E37AD7A2}" type="datetimeFigureOut">
              <a:rPr lang="en-US" smtClean="0"/>
              <a:t>12/22/2020</a:t>
            </a:fld>
            <a:endParaRPr lang="en-US"/>
          </a:p>
        </p:txBody>
      </p:sp>
      <p:sp>
        <p:nvSpPr>
          <p:cNvPr id="6" name="Footer Placeholder 5">
            <a:extLst>
              <a:ext uri="{FF2B5EF4-FFF2-40B4-BE49-F238E27FC236}">
                <a16:creationId xmlns:a16="http://schemas.microsoft.com/office/drawing/2014/main" id="{451D5731-D2AB-410D-9B22-A95398DB5E7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12D8384-4D2F-42E1-A34F-C3F9BDB42A3B}"/>
              </a:ext>
            </a:extLst>
          </p:cNvPr>
          <p:cNvSpPr>
            <a:spLocks noGrp="1"/>
          </p:cNvSpPr>
          <p:nvPr>
            <p:ph type="sldNum" sz="quarter" idx="12"/>
          </p:nvPr>
        </p:nvSpPr>
        <p:spPr/>
        <p:txBody>
          <a:bodyPr/>
          <a:lstStyle/>
          <a:p>
            <a:fld id="{8A6A7A94-151E-443E-A469-3E667A77B9B7}" type="slidenum">
              <a:rPr lang="en-US" smtClean="0"/>
              <a:t>‹#›</a:t>
            </a:fld>
            <a:endParaRPr lang="en-US"/>
          </a:p>
        </p:txBody>
      </p:sp>
    </p:spTree>
    <p:extLst>
      <p:ext uri="{BB962C8B-B14F-4D97-AF65-F5344CB8AC3E}">
        <p14:creationId xmlns:p14="http://schemas.microsoft.com/office/powerpoint/2010/main" val="38514945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FE0313-3C9D-4698-9764-CCEF53B14F2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81F729E-80BF-4353-A6D3-69F50BB7EA9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F951ACF-0672-42E5-8B08-C83C5F35FEF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BCFCC42-AEB5-4B24-BB58-906584E6091A}"/>
              </a:ext>
            </a:extLst>
          </p:cNvPr>
          <p:cNvSpPr>
            <a:spLocks noGrp="1"/>
          </p:cNvSpPr>
          <p:nvPr>
            <p:ph type="dt" sz="half" idx="10"/>
          </p:nvPr>
        </p:nvSpPr>
        <p:spPr/>
        <p:txBody>
          <a:bodyPr/>
          <a:lstStyle/>
          <a:p>
            <a:fld id="{E5D5A0CE-3BE1-4C1C-91AA-1060E37AD7A2}" type="datetimeFigureOut">
              <a:rPr lang="en-US" smtClean="0"/>
              <a:t>12/22/2020</a:t>
            </a:fld>
            <a:endParaRPr lang="en-US"/>
          </a:p>
        </p:txBody>
      </p:sp>
      <p:sp>
        <p:nvSpPr>
          <p:cNvPr id="6" name="Footer Placeholder 5">
            <a:extLst>
              <a:ext uri="{FF2B5EF4-FFF2-40B4-BE49-F238E27FC236}">
                <a16:creationId xmlns:a16="http://schemas.microsoft.com/office/drawing/2014/main" id="{484DA033-B794-4490-B81D-51A5DD0556A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BE06A89-C237-4B9F-937C-F8ED04D0BC65}"/>
              </a:ext>
            </a:extLst>
          </p:cNvPr>
          <p:cNvSpPr>
            <a:spLocks noGrp="1"/>
          </p:cNvSpPr>
          <p:nvPr>
            <p:ph type="sldNum" sz="quarter" idx="12"/>
          </p:nvPr>
        </p:nvSpPr>
        <p:spPr/>
        <p:txBody>
          <a:bodyPr/>
          <a:lstStyle/>
          <a:p>
            <a:fld id="{8A6A7A94-151E-443E-A469-3E667A77B9B7}" type="slidenum">
              <a:rPr lang="en-US" smtClean="0"/>
              <a:t>‹#›</a:t>
            </a:fld>
            <a:endParaRPr lang="en-US"/>
          </a:p>
        </p:txBody>
      </p:sp>
    </p:spTree>
    <p:extLst>
      <p:ext uri="{BB962C8B-B14F-4D97-AF65-F5344CB8AC3E}">
        <p14:creationId xmlns:p14="http://schemas.microsoft.com/office/powerpoint/2010/main" val="6043149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CF89F5-C41E-47AE-B8E4-88CC812A6C1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8883669-B693-477E-A4C6-50C5680CE32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EFC8064-1119-4618-983E-6C168EE37528}"/>
              </a:ext>
            </a:extLst>
          </p:cNvPr>
          <p:cNvSpPr>
            <a:spLocks noGrp="1"/>
          </p:cNvSpPr>
          <p:nvPr>
            <p:ph type="dt" sz="half" idx="10"/>
          </p:nvPr>
        </p:nvSpPr>
        <p:spPr/>
        <p:txBody>
          <a:bodyPr/>
          <a:lstStyle/>
          <a:p>
            <a:fld id="{E5D5A0CE-3BE1-4C1C-91AA-1060E37AD7A2}" type="datetimeFigureOut">
              <a:rPr lang="en-US" smtClean="0"/>
              <a:t>12/22/2020</a:t>
            </a:fld>
            <a:endParaRPr lang="en-US"/>
          </a:p>
        </p:txBody>
      </p:sp>
      <p:sp>
        <p:nvSpPr>
          <p:cNvPr id="5" name="Footer Placeholder 4">
            <a:extLst>
              <a:ext uri="{FF2B5EF4-FFF2-40B4-BE49-F238E27FC236}">
                <a16:creationId xmlns:a16="http://schemas.microsoft.com/office/drawing/2014/main" id="{50BAED6F-411C-4ECD-B153-42E7BD9FCE5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6D67EDE-841F-4361-9569-CB185BCB4195}"/>
              </a:ext>
            </a:extLst>
          </p:cNvPr>
          <p:cNvSpPr>
            <a:spLocks noGrp="1"/>
          </p:cNvSpPr>
          <p:nvPr>
            <p:ph type="sldNum" sz="quarter" idx="12"/>
          </p:nvPr>
        </p:nvSpPr>
        <p:spPr/>
        <p:txBody>
          <a:bodyPr/>
          <a:lstStyle/>
          <a:p>
            <a:fld id="{8A6A7A94-151E-443E-A469-3E667A77B9B7}" type="slidenum">
              <a:rPr lang="en-US" smtClean="0"/>
              <a:t>‹#›</a:t>
            </a:fld>
            <a:endParaRPr lang="en-US"/>
          </a:p>
        </p:txBody>
      </p:sp>
    </p:spTree>
    <p:extLst>
      <p:ext uri="{BB962C8B-B14F-4D97-AF65-F5344CB8AC3E}">
        <p14:creationId xmlns:p14="http://schemas.microsoft.com/office/powerpoint/2010/main" val="39639136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A1D63FB-AE92-49AD-AC06-385AB23E581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C6B93E1-50C8-4093-8A4D-7B02338815A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E09DBF3-89F0-4147-AE64-6CB5D58C0FD6}"/>
              </a:ext>
            </a:extLst>
          </p:cNvPr>
          <p:cNvSpPr>
            <a:spLocks noGrp="1"/>
          </p:cNvSpPr>
          <p:nvPr>
            <p:ph type="dt" sz="half" idx="10"/>
          </p:nvPr>
        </p:nvSpPr>
        <p:spPr/>
        <p:txBody>
          <a:bodyPr/>
          <a:lstStyle/>
          <a:p>
            <a:fld id="{E5D5A0CE-3BE1-4C1C-91AA-1060E37AD7A2}" type="datetimeFigureOut">
              <a:rPr lang="en-US" smtClean="0"/>
              <a:t>12/22/2020</a:t>
            </a:fld>
            <a:endParaRPr lang="en-US"/>
          </a:p>
        </p:txBody>
      </p:sp>
      <p:sp>
        <p:nvSpPr>
          <p:cNvPr id="5" name="Footer Placeholder 4">
            <a:extLst>
              <a:ext uri="{FF2B5EF4-FFF2-40B4-BE49-F238E27FC236}">
                <a16:creationId xmlns:a16="http://schemas.microsoft.com/office/drawing/2014/main" id="{60476BFF-2938-4971-A7E8-C1D716F3783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26AB04E-E31F-493A-9FFA-CCB608305B33}"/>
              </a:ext>
            </a:extLst>
          </p:cNvPr>
          <p:cNvSpPr>
            <a:spLocks noGrp="1"/>
          </p:cNvSpPr>
          <p:nvPr>
            <p:ph type="sldNum" sz="quarter" idx="12"/>
          </p:nvPr>
        </p:nvSpPr>
        <p:spPr/>
        <p:txBody>
          <a:bodyPr/>
          <a:lstStyle/>
          <a:p>
            <a:fld id="{8A6A7A94-151E-443E-A469-3E667A77B9B7}" type="slidenum">
              <a:rPr lang="en-US" smtClean="0"/>
              <a:t>‹#›</a:t>
            </a:fld>
            <a:endParaRPr lang="en-US"/>
          </a:p>
        </p:txBody>
      </p:sp>
    </p:spTree>
    <p:extLst>
      <p:ext uri="{BB962C8B-B14F-4D97-AF65-F5344CB8AC3E}">
        <p14:creationId xmlns:p14="http://schemas.microsoft.com/office/powerpoint/2010/main" val="2952043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22D7774-29F2-434C-8C97-44B60CEB594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6836E6E-37C7-4550-987E-F1258B50297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97D4513-2E43-4D9C-BD34-3DE468EC1E4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5D5A0CE-3BE1-4C1C-91AA-1060E37AD7A2}" type="datetimeFigureOut">
              <a:rPr lang="en-US" smtClean="0"/>
              <a:t>12/22/2020</a:t>
            </a:fld>
            <a:endParaRPr lang="en-US"/>
          </a:p>
        </p:txBody>
      </p:sp>
      <p:sp>
        <p:nvSpPr>
          <p:cNvPr id="5" name="Footer Placeholder 4">
            <a:extLst>
              <a:ext uri="{FF2B5EF4-FFF2-40B4-BE49-F238E27FC236}">
                <a16:creationId xmlns:a16="http://schemas.microsoft.com/office/drawing/2014/main" id="{E8C036E4-81CB-4BB6-AC62-4318415B00E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9E6DFC9C-03FE-4137-9724-B480435656E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A6A7A94-151E-443E-A469-3E667A77B9B7}" type="slidenum">
              <a:rPr lang="en-US" smtClean="0"/>
              <a:t>‹#›</a:t>
            </a:fld>
            <a:endParaRPr lang="en-US"/>
          </a:p>
        </p:txBody>
      </p:sp>
    </p:spTree>
    <p:extLst>
      <p:ext uri="{BB962C8B-B14F-4D97-AF65-F5344CB8AC3E}">
        <p14:creationId xmlns:p14="http://schemas.microsoft.com/office/powerpoint/2010/main" val="26264027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1D5FB6-E02A-4365-81A4-819ACE8F32F2}"/>
              </a:ext>
            </a:extLst>
          </p:cNvPr>
          <p:cNvSpPr>
            <a:spLocks noGrp="1"/>
          </p:cNvSpPr>
          <p:nvPr>
            <p:ph type="ctrTitle"/>
          </p:nvPr>
        </p:nvSpPr>
        <p:spPr/>
        <p:txBody>
          <a:bodyPr/>
          <a:lstStyle/>
          <a:p>
            <a:endParaRPr lang="en-US"/>
          </a:p>
        </p:txBody>
      </p:sp>
      <p:sp>
        <p:nvSpPr>
          <p:cNvPr id="3" name="Subtitle 2">
            <a:extLst>
              <a:ext uri="{FF2B5EF4-FFF2-40B4-BE49-F238E27FC236}">
                <a16:creationId xmlns:a16="http://schemas.microsoft.com/office/drawing/2014/main" id="{12BC5252-6BCC-4161-AFF3-475B701F02EF}"/>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31321604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tângulo 15"/>
          <p:cNvSpPr/>
          <p:nvPr/>
        </p:nvSpPr>
        <p:spPr>
          <a:xfrm>
            <a:off x="412245" y="697725"/>
            <a:ext cx="11353798" cy="5796206"/>
          </a:xfrm>
          <a:prstGeom prst="rect">
            <a:avLst/>
          </a:prstGeom>
          <a:solidFill>
            <a:srgbClr val="E5EA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CaixaDeTexto 7"/>
          <p:cNvSpPr txBox="1"/>
          <p:nvPr/>
        </p:nvSpPr>
        <p:spPr>
          <a:xfrm>
            <a:off x="664578" y="1196253"/>
            <a:ext cx="7873247" cy="646331"/>
          </a:xfrm>
          <a:prstGeom prst="rect">
            <a:avLst/>
          </a:prstGeom>
          <a:noFill/>
        </p:spPr>
        <p:txBody>
          <a:bodyPr wrap="square" rtlCol="0">
            <a:spAutoFit/>
          </a:bodyPr>
          <a:lstStyle/>
          <a:p>
            <a:r>
              <a:rPr lang="en-US" b="1" i="1" dirty="0">
                <a:solidFill>
                  <a:schemeClr val="tx1">
                    <a:lumMod val="65000"/>
                    <a:lumOff val="35000"/>
                  </a:schemeClr>
                </a:solidFill>
                <a:latin typeface="Arial Narrow" panose="020B0606020202030204" pitchFamily="34" charset="0"/>
              </a:rPr>
              <a:t>Chief Risk &amp; Compliance Officer &amp; Chief Information Security Officer</a:t>
            </a:r>
          </a:p>
          <a:p>
            <a:r>
              <a:rPr lang="en-US" b="1" i="1" dirty="0">
                <a:solidFill>
                  <a:schemeClr val="tx1">
                    <a:lumMod val="65000"/>
                    <a:lumOff val="35000"/>
                  </a:schemeClr>
                </a:solidFill>
                <a:latin typeface="Arial Narrow" panose="020B0606020202030204" pitchFamily="34" charset="0"/>
              </a:rPr>
              <a:t>Berkadia</a:t>
            </a:r>
          </a:p>
        </p:txBody>
      </p:sp>
      <p:sp>
        <p:nvSpPr>
          <p:cNvPr id="9" name="CaixaDeTexto 8"/>
          <p:cNvSpPr txBox="1"/>
          <p:nvPr/>
        </p:nvSpPr>
        <p:spPr>
          <a:xfrm>
            <a:off x="664578" y="785660"/>
            <a:ext cx="3893242" cy="430887"/>
          </a:xfrm>
          <a:prstGeom prst="rect">
            <a:avLst/>
          </a:prstGeom>
          <a:noFill/>
        </p:spPr>
        <p:txBody>
          <a:bodyPr wrap="square" rtlCol="0">
            <a:spAutoFit/>
          </a:bodyPr>
          <a:lstStyle/>
          <a:p>
            <a:r>
              <a:rPr lang="pt-BR" sz="2200" b="1" dirty="0">
                <a:solidFill>
                  <a:srgbClr val="C91F2A"/>
                </a:solidFill>
                <a:latin typeface="Arial Black" panose="020B0A04020102090204" pitchFamily="34" charset="0"/>
                <a:cs typeface="Arial" panose="020B0604020202020204" pitchFamily="34" charset="0"/>
              </a:rPr>
              <a:t>Mr. Paul E. Zikmund</a:t>
            </a:r>
            <a:endParaRPr lang="en-US" sz="2200" b="1" dirty="0">
              <a:solidFill>
                <a:srgbClr val="C91F2A"/>
              </a:solidFill>
              <a:latin typeface="Arial Black" panose="020B0A04020102090204" pitchFamily="34" charset="0"/>
              <a:cs typeface="Arial" panose="020B0604020202020204" pitchFamily="34" charset="0"/>
            </a:endParaRPr>
          </a:p>
        </p:txBody>
      </p:sp>
      <p:sp>
        <p:nvSpPr>
          <p:cNvPr id="10" name="CaixaDeTexto 9"/>
          <p:cNvSpPr txBox="1"/>
          <p:nvPr/>
        </p:nvSpPr>
        <p:spPr>
          <a:xfrm>
            <a:off x="674617" y="2038624"/>
            <a:ext cx="5351121" cy="4148187"/>
          </a:xfrm>
          <a:prstGeom prst="rect">
            <a:avLst/>
          </a:prstGeom>
          <a:noFill/>
        </p:spPr>
        <p:txBody>
          <a:bodyPr wrap="square" rtlCol="0">
            <a:spAutoFit/>
          </a:bodyPr>
          <a:lstStyle/>
          <a:p>
            <a:pPr marL="0" marR="0">
              <a:lnSpc>
                <a:spcPct val="107000"/>
              </a:lnSpc>
              <a:spcBef>
                <a:spcPts val="0"/>
              </a:spcBef>
              <a:spcAft>
                <a:spcPts val="0"/>
              </a:spcAft>
            </a:pPr>
            <a:r>
              <a:rPr lang="en-US" sz="1300" b="0" i="0" dirty="0">
                <a:solidFill>
                  <a:srgbClr val="000000"/>
                </a:solidFill>
                <a:effectLst/>
                <a:latin typeface="Roboto"/>
              </a:rPr>
              <a:t>Paul E. Zikmund serves as SVP Chief Risk, Compliance &amp; Information Security Officer at Berkadia. He is responsible for managing the company's enterprise risk management process, compliance programs and controls, internal audit function and directing strategy, operations and the budget for the protection of the enterprise information assets. Prior to his role at Berkadia, Paul served as a Director of Baker Tilly’s Global Fraud and Forensic Investigations, Compliance and Security Services practice where he was responsible for helping clients develop, assess and administer ethics and compliance programs, conduct global and cross-border fraud and misconduct investigations, including, bribery, corruption and compliance matters and manage risks related to ethics and compliance failures. Prior to that, Paul served as Deputy CCO &amp; Vice President Global Security, Bunge in White Plains, NY where he was responsible for development and implementation of Bunge’s fraud, ethics, compliance and security risk management programs and controls designed to protect company assets, mitigate fraud and misconduct, ensure compliance with federal and state laws, protect company assets, and promote adherence to Bunge’s core values.</a:t>
            </a:r>
            <a:endParaRPr lang="en-US" sz="13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0" name="CaixaDeTexto 19"/>
          <p:cNvSpPr txBox="1"/>
          <p:nvPr/>
        </p:nvSpPr>
        <p:spPr>
          <a:xfrm>
            <a:off x="6288110" y="2026732"/>
            <a:ext cx="5285823" cy="3078022"/>
          </a:xfrm>
          <a:prstGeom prst="rect">
            <a:avLst/>
          </a:prstGeom>
          <a:noFill/>
        </p:spPr>
        <p:txBody>
          <a:bodyPr wrap="square" rtlCol="0">
            <a:spAutoFit/>
          </a:bodyPr>
          <a:lstStyle/>
          <a:p>
            <a:pPr marL="0" marR="0">
              <a:lnSpc>
                <a:spcPct val="107000"/>
              </a:lnSpc>
              <a:spcBef>
                <a:spcPts val="0"/>
              </a:spcBef>
              <a:spcAft>
                <a:spcPts val="0"/>
              </a:spcAft>
            </a:pPr>
            <a:r>
              <a:rPr lang="en-US" sz="1300" dirty="0">
                <a:solidFill>
                  <a:srgbClr val="000000"/>
                </a:solidFill>
                <a:latin typeface="Roboto"/>
              </a:rPr>
              <a:t>Paul</a:t>
            </a:r>
            <a:r>
              <a:rPr lang="en-US" sz="1300" b="0" i="0" dirty="0">
                <a:solidFill>
                  <a:srgbClr val="000000"/>
                </a:solidFill>
                <a:effectLst/>
                <a:latin typeface="Roboto"/>
              </a:rPr>
              <a:t> managed and conducted investigations of compliance matters, fraud and ethics violations. Paul assisted with the development and implementation of tools and techniques to mitigate enterprise security, fraud &amp; compliance risk, manages the company’s third party risk management program, and administers security, compliance training and awareness programs. Prior to joining Bunge, Paul worked as the Senior Director Forensic Audit at Tyco International in Princeton, NJ and the Director Litigation Support Services at </a:t>
            </a:r>
            <a:r>
              <a:rPr lang="en-US" sz="1300" b="0" i="0" dirty="0" err="1">
                <a:solidFill>
                  <a:srgbClr val="000000"/>
                </a:solidFill>
                <a:effectLst/>
                <a:latin typeface="Roboto"/>
              </a:rPr>
              <a:t>Amper</a:t>
            </a:r>
            <a:r>
              <a:rPr lang="en-US" sz="1300" b="0" i="0" dirty="0">
                <a:solidFill>
                  <a:srgbClr val="000000"/>
                </a:solidFill>
                <a:effectLst/>
                <a:latin typeface="Roboto"/>
              </a:rPr>
              <a:t>, </a:t>
            </a:r>
            <a:r>
              <a:rPr lang="en-US" sz="1300" b="0" i="0" dirty="0" err="1">
                <a:solidFill>
                  <a:srgbClr val="000000"/>
                </a:solidFill>
                <a:effectLst/>
                <a:latin typeface="Roboto"/>
              </a:rPr>
              <a:t>Politziner</a:t>
            </a:r>
            <a:r>
              <a:rPr lang="en-US" sz="1300" b="0" i="0" dirty="0">
                <a:solidFill>
                  <a:srgbClr val="000000"/>
                </a:solidFill>
                <a:effectLst/>
                <a:latin typeface="Roboto"/>
              </a:rPr>
              <a:t>, &amp; Mattia, LLP, in Philadelphia, PA where he was responsible for developing, implementing, and administering fraud risk management services to Tyco and to clients. He possesses nearly 28 years of experience in this field and has effectively managed global compliance and forensic audit teams at various Fortune 500 companies.</a:t>
            </a:r>
            <a:endParaRPr lang="en-US" sz="13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FB61CBA0-2615-4E91-8F5E-29E16849AB08}"/>
              </a:ext>
            </a:extLst>
          </p:cNvPr>
          <p:cNvSpPr>
            <a:spLocks noGrp="1"/>
          </p:cNvSpPr>
          <p:nvPr>
            <p:ph type="sldNum" sz="quarter" idx="12"/>
          </p:nvPr>
        </p:nvSpPr>
        <p:spPr/>
        <p:txBody>
          <a:bodyPr/>
          <a:lstStyle/>
          <a:p>
            <a:fld id="{31F5907A-3923-44A8-B12B-8942FB345352}" type="slidenum">
              <a:rPr lang="en-US" smtClean="0"/>
              <a:t>2</a:t>
            </a:fld>
            <a:endParaRPr lang="en-US"/>
          </a:p>
        </p:txBody>
      </p:sp>
    </p:spTree>
    <p:extLst>
      <p:ext uri="{BB962C8B-B14F-4D97-AF65-F5344CB8AC3E}">
        <p14:creationId xmlns:p14="http://schemas.microsoft.com/office/powerpoint/2010/main" val="220482601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D4C87A9C13D7A9459ADB96E9A4507359" ma:contentTypeVersion="14" ma:contentTypeDescription="Create a new document." ma:contentTypeScope="" ma:versionID="889b772ed10f2751a93dfbde29556809">
  <xsd:schema xmlns:xsd="http://www.w3.org/2001/XMLSchema" xmlns:xs="http://www.w3.org/2001/XMLSchema" xmlns:p="http://schemas.microsoft.com/office/2006/metadata/properties" xmlns:ns1="http://schemas.microsoft.com/sharepoint/v3" xmlns:ns2="a15cb405-8f73-4118-8aa9-ced40ab99bc0" xmlns:ns3="39bfff9d-1df0-4898-9757-b273d69b4b34" targetNamespace="http://schemas.microsoft.com/office/2006/metadata/properties" ma:root="true" ma:fieldsID="3be48a2a5adb65a867830a8adae996b2" ns1:_="" ns2:_="" ns3:_="">
    <xsd:import namespace="http://schemas.microsoft.com/sharepoint/v3"/>
    <xsd:import namespace="a15cb405-8f73-4118-8aa9-ced40ab99bc0"/>
    <xsd:import namespace="39bfff9d-1df0-4898-9757-b273d69b4b34"/>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GenerationTime" minOccurs="0"/>
                <xsd:element ref="ns2:MediaServiceEventHashCode" minOccurs="0"/>
                <xsd:element ref="ns2:MediaServiceOCR" minOccurs="0"/>
                <xsd:element ref="ns2:MediaServiceDateTaken" minOccurs="0"/>
                <xsd:element ref="ns2:MediaServiceLocation" minOccurs="0"/>
                <xsd:element ref="ns3:SharedWithUsers" minOccurs="0"/>
                <xsd:element ref="ns3:SharedWithDetails" minOccurs="0"/>
                <xsd:element ref="ns1:_ip_UnifiedCompliancePolicyProperties" minOccurs="0"/>
                <xsd:element ref="ns1:_ip_UnifiedCompliancePolicyUIAc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xsd:simpleType>
        <xsd:restriction base="dms:Note"/>
      </xsd:simpleType>
    </xsd:element>
    <xsd:element name="_ip_UnifiedCompliancePolicyUIAction" ma:index="21"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15cb405-8f73-4118-8aa9-ced40ab99bc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DateTaken" ma:index="16" nillable="true" ma:displayName="MediaServiceDateTaken" ma:hidden="true" ma:internalName="MediaServiceDateTaken"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9bfff9d-1df0-4898-9757-b273d69b4b34"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documentManagement>
</p:properties>
</file>

<file path=customXml/itemProps1.xml><?xml version="1.0" encoding="utf-8"?>
<ds:datastoreItem xmlns:ds="http://schemas.openxmlformats.org/officeDocument/2006/customXml" ds:itemID="{4E36FD03-02F4-40E9-B1D0-6770F1033FB3}">
  <ds:schemaRefs>
    <ds:schemaRef ds:uri="http://schemas.microsoft.com/sharepoint/v3/contenttype/forms"/>
  </ds:schemaRefs>
</ds:datastoreItem>
</file>

<file path=customXml/itemProps2.xml><?xml version="1.0" encoding="utf-8"?>
<ds:datastoreItem xmlns:ds="http://schemas.openxmlformats.org/officeDocument/2006/customXml" ds:itemID="{C78B569D-69C8-4177-9807-3928FD7C681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a15cb405-8f73-4118-8aa9-ced40ab99bc0"/>
    <ds:schemaRef ds:uri="39bfff9d-1df0-4898-9757-b273d69b4b3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E56BEB7F-FDF5-490A-B715-741F5283CDD4}">
  <ds:schemaRefs>
    <ds:schemaRef ds:uri="http://schemas.microsoft.com/office/2006/metadata/properties"/>
    <ds:schemaRef ds:uri="http://schemas.microsoft.com/office/infopath/2007/PartnerControls"/>
    <ds:schemaRef ds:uri="http://schemas.microsoft.com/sharepoint/v3"/>
  </ds:schemaRefs>
</ds:datastoreItem>
</file>

<file path=docProps/app.xml><?xml version="1.0" encoding="utf-8"?>
<Properties xmlns="http://schemas.openxmlformats.org/officeDocument/2006/extended-properties" xmlns:vt="http://schemas.openxmlformats.org/officeDocument/2006/docPropsVTypes">
  <TotalTime>2</TotalTime>
  <Words>359</Words>
  <Application>Microsoft Office PowerPoint</Application>
  <PresentationFormat>Widescreen</PresentationFormat>
  <Paragraphs>7</Paragraphs>
  <Slides>2</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vt:i4>
      </vt:variant>
    </vt:vector>
  </HeadingPairs>
  <TitlesOfParts>
    <vt:vector size="9" baseType="lpstr">
      <vt:lpstr>Arial</vt:lpstr>
      <vt:lpstr>Arial Black</vt:lpstr>
      <vt:lpstr>Arial Narrow</vt:lpstr>
      <vt:lpstr>Calibri</vt:lpstr>
      <vt:lpstr>Calibri Light</vt:lpstr>
      <vt:lpstr>Roboto</vt:lpstr>
      <vt:lpstr>Office Theme</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Paul Zikmund</dc:creator>
  <cp:lastModifiedBy>Paul Zikmund</cp:lastModifiedBy>
  <cp:revision>1</cp:revision>
  <dcterms:created xsi:type="dcterms:W3CDTF">2020-09-18T09:12:21Z</dcterms:created>
  <dcterms:modified xsi:type="dcterms:W3CDTF">2020-12-22T15:35:52Z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0x010100D4C87A9C13D7A9459ADB96E9A4507359</vt:lpwstr>
  </property>
</Properties>
</file>